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62" r:id="rId3"/>
    <p:sldId id="275" r:id="rId4"/>
    <p:sldId id="264" r:id="rId5"/>
    <p:sldId id="258" r:id="rId6"/>
    <p:sldId id="266" r:id="rId7"/>
    <p:sldId id="273" r:id="rId8"/>
    <p:sldId id="271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35" autoAdjust="0"/>
  </p:normalViewPr>
  <p:slideViewPr>
    <p:cSldViewPr>
      <p:cViewPr>
        <p:scale>
          <a:sx n="78" d="100"/>
          <a:sy n="78" d="100"/>
        </p:scale>
        <p:origin x="-930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967386021191799E-2"/>
          <c:y val="0.13465443707781086"/>
          <c:w val="0.63493304656362404"/>
          <c:h val="0.76741038316044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0.17</c:v>
                </c:pt>
                <c:pt idx="1">
                  <c:v>0.25</c:v>
                </c:pt>
                <c:pt idx="2">
                  <c:v>0.27</c:v>
                </c:pt>
                <c:pt idx="3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DC-4665-8D91-61F845BDE7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0.17</c:v>
                </c:pt>
                <c:pt idx="1">
                  <c:v>0.22</c:v>
                </c:pt>
                <c:pt idx="2">
                  <c:v>0.23</c:v>
                </c:pt>
                <c:pt idx="3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DC-4665-8D91-61F845BDE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22784"/>
        <c:axId val="80464512"/>
      </c:barChart>
      <c:catAx>
        <c:axId val="43622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464512"/>
        <c:crosses val="autoZero"/>
        <c:auto val="1"/>
        <c:lblAlgn val="ctr"/>
        <c:lblOffset val="100"/>
        <c:noMultiLvlLbl val="0"/>
      </c:catAx>
      <c:valAx>
        <c:axId val="80464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3622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экспериментальная группа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0.67</c:v>
                </c:pt>
                <c:pt idx="1">
                  <c:v>0.75</c:v>
                </c:pt>
                <c:pt idx="2">
                  <c:v>0.77</c:v>
                </c:pt>
                <c:pt idx="3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D8-4FFC-BEC0-8AD1DFBFC0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контрольная группа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  <c:pt idx="3">
                  <c:v>2015-2016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0.67</c:v>
                </c:pt>
                <c:pt idx="1">
                  <c:v>0.72</c:v>
                </c:pt>
                <c:pt idx="2">
                  <c:v>0.73</c:v>
                </c:pt>
                <c:pt idx="3">
                  <c:v>0.75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D8-4FFC-BEC0-8AD1DFBFC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445504"/>
        <c:axId val="45447040"/>
      </c:barChart>
      <c:catAx>
        <c:axId val="4544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447040"/>
        <c:crosses val="autoZero"/>
        <c:auto val="1"/>
        <c:lblAlgn val="ctr"/>
        <c:lblOffset val="100"/>
        <c:noMultiLvlLbl val="0"/>
      </c:catAx>
      <c:valAx>
        <c:axId val="454470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5445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D8C6B-D378-4026-A2B8-0C2320CD477E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39CD8-8120-47AA-96B3-5AB789846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25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39CD8-8120-47AA-96B3-5AB7898469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15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Приложение № 1</a:t>
            </a:r>
            <a:br>
              <a:rPr lang="ru-RU" sz="3100" dirty="0" smtClean="0"/>
            </a:br>
            <a:r>
              <a:rPr lang="ru-RU" sz="3100" dirty="0" smtClean="0"/>
              <a:t>«Определение функциональной асимметрии мозга»</a:t>
            </a:r>
            <a:endParaRPr lang="ru-RU" dirty="0"/>
          </a:p>
        </p:txBody>
      </p:sp>
      <p:pic>
        <p:nvPicPr>
          <p:cNvPr id="1026" name="Picture 2" descr="F:\приложения\i_011 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92888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712968" cy="576064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059016" cy="410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№2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1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47" y="1891753"/>
            <a:ext cx="6961905" cy="3942857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Приложение №3 : Опыт</a:t>
            </a:r>
            <a:br>
              <a:rPr lang="ru-RU" sz="3200" dirty="0" smtClean="0"/>
            </a:br>
            <a:r>
              <a:rPr lang="ru-RU" sz="3200" dirty="0" smtClean="0"/>
              <a:t>«Влияние никотина на организм»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3229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698477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851104" cy="436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Приложение №4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94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Приложение №5                                                    </a:t>
            </a:r>
            <a:r>
              <a:rPr lang="ru-RU" sz="3200" dirty="0" smtClean="0"/>
              <a:t>Проект «Пример </a:t>
            </a:r>
            <a:r>
              <a:rPr lang="ru-RU" sz="3200" dirty="0" err="1" smtClean="0"/>
              <a:t>фитодизайна</a:t>
            </a:r>
            <a:r>
              <a:rPr lang="ru-RU" sz="3200" dirty="0" smtClean="0"/>
              <a:t> кабинета биологии СОШ № 165»</a:t>
            </a:r>
          </a:p>
        </p:txBody>
      </p:sp>
      <p:pic>
        <p:nvPicPr>
          <p:cNvPr id="18435" name="Picture 3" descr="CIMG093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772816"/>
            <a:ext cx="8136904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</a:t>
            </a:r>
            <a:r>
              <a:rPr lang="ru-RU" sz="3100" dirty="0" smtClean="0"/>
              <a:t>Приложение № 5</a:t>
            </a:r>
            <a:r>
              <a:rPr lang="ru-RU" sz="2800" dirty="0" smtClean="0"/>
              <a:t>: Проект» </a:t>
            </a:r>
            <a:r>
              <a:rPr lang="ru-RU" sz="2800" dirty="0" err="1" smtClean="0"/>
              <a:t>Фитодизайн</a:t>
            </a:r>
            <a:r>
              <a:rPr lang="ru-RU" sz="2800" dirty="0" smtClean="0"/>
              <a:t> как элемент создания </a:t>
            </a:r>
            <a:r>
              <a:rPr lang="ru-RU" sz="2800" dirty="0" err="1" smtClean="0"/>
              <a:t>здоровьесберегающей</a:t>
            </a:r>
            <a:r>
              <a:rPr lang="ru-RU" sz="2800" dirty="0" smtClean="0"/>
              <a:t> среды школы №165»</a:t>
            </a:r>
            <a:endParaRPr lang="ru-RU" sz="2800" dirty="0"/>
          </a:p>
        </p:txBody>
      </p:sp>
      <p:pic>
        <p:nvPicPr>
          <p:cNvPr id="4" name="Picture 3" descr="d:\Users\Инна\Desktop\учитель года\приложения\CCI06012017_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20880" cy="60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945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64488" cy="562074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Приложение 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6: «Мониторинг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динамики учебной  мотивации на примере  качества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обучения»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08720"/>
            <a:ext cx="8352929" cy="586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367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Приложение № 7</a:t>
            </a:r>
            <a:r>
              <a:rPr lang="ru-RU" sz="2800" dirty="0" smtClean="0"/>
              <a:t>: «Мониторинг основных показателей индекса здоровья учащихся»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4447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3843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Приложение № 7</a:t>
            </a:r>
            <a:r>
              <a:rPr lang="ru-RU" sz="3200" dirty="0" smtClean="0"/>
              <a:t>: </a:t>
            </a:r>
            <a:r>
              <a:rPr lang="ru-RU" sz="3200" dirty="0"/>
              <a:t>Мониторинг качества обучения биологии , с учетом функциональной асимметрии мозга»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631630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395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86</Words>
  <Application>Microsoft Office PowerPoint</Application>
  <PresentationFormat>Экран (4:3)</PresentationFormat>
  <Paragraphs>10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Приложение № 1 «Определение функциональной асимметрии мозга»</vt:lpstr>
      <vt:lpstr>Приложение №2</vt:lpstr>
      <vt:lpstr>Приложение №3 : Опыт «Влияние никотина на организм»</vt:lpstr>
      <vt:lpstr>Приложение №4</vt:lpstr>
      <vt:lpstr>Приложение №5                                                    Проект «Пример фитодизайна кабинета биологии СОШ № 165»</vt:lpstr>
      <vt:lpstr> Приложение № 5: Проект» Фитодизайн как элемент создания здоровьесберегающей среды школы №165»</vt:lpstr>
      <vt:lpstr>Приложение №6: «Мониторинг динамики учебной  мотивации на примере  качества обучения»</vt:lpstr>
      <vt:lpstr>Приложение № 7: «Мониторинг основных показателей индекса здоровья учащихся» </vt:lpstr>
      <vt:lpstr>Приложение № 7: Мониторинг качества обучения биологии , с учетом функциональной асимметрии мозга»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47</cp:revision>
  <dcterms:created xsi:type="dcterms:W3CDTF">2017-01-08T06:41:56Z</dcterms:created>
  <dcterms:modified xsi:type="dcterms:W3CDTF">2017-01-11T15:35:00Z</dcterms:modified>
</cp:coreProperties>
</file>